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20746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F766E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0F766E">
                    <a:alpha val="100000"/>
                  </a:srgbClr>
                </a:solidFill>
                <a:latin typeface="Calibri"/>
              </a:rPr>
              <a:t><![CDATA[ASANA VS VAIZ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4201F">
                    <a:alpha val="100000"/>
                  </a:srgbClr>
                </a:solidFill>
                <a:latin typeface="Calibri"/>
              </a:rPr>
              <a:t><![CDATA[Asana vs Vaiz Feature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53625F">
                    <a:alpha val="100000"/>
                  </a:srgbClr>
                </a:solidFill>
                <a:latin typeface="Calibri"/>
              </a:rPr>
              <a:t><![CDATA[Maren Holst, Senior Reviewer · 02.04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F766E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F766E">
                    <a:alpha val="100000"/>
                  </a:srgbClr>
                </a:solidFill>
                <a:latin typeface="Calibri"/>
              </a:rPr>
              <a:t><![CDATA[Task Management Capabiliti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F">
                    <a:alpha val="100000"/>
                  </a:srgbClr>
                </a:solidFill>
                <a:latin typeface="Calibri"/>
              </a:rPr>
              <a:t><![CDATA[•  Subtasks, dependencies, and Asana\'s task hierarchy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F">
                    <a:alpha val="100000"/>
                  </a:srgbClr>
                </a:solidFill>
                <a:latin typeface="Calibri"/>
              </a:rPr>
              <a:t><![CDATA[•  Vaiz independent subtasks and typed DataGrid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F">
                    <a:alpha val="100000"/>
                  </a:srgbClr>
                </a:solidFill>
                <a:latin typeface="Calibri"/>
              </a:rPr>
              <a:t><![CDATA[•  Custom fields, tags, and bulk-edit power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F">
                    <a:alpha val="100000"/>
                  </a:srgbClr>
                </a:solidFill>
                <a:latin typeface="Calibri"/>
              </a:rPr>
              <a:t><![CDATA[•  Saved filters and shared view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F">
                    <a:alpha val="100000"/>
                  </a:srgbClr>
                </a:solidFill>
                <a:latin typeface="Calibri"/>
              </a:rPr>
              <a:t><![CDATA[•  Asana wins on hierarchy maturity; Vaiz wins on subtask independence and DataGrid bulk editing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F766E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F766E">
                    <a:alpha val="100000"/>
                  </a:srgbClr>
                </a:solidFill>
                <a:latin typeface="Calibri"/>
              </a:rPr>
              <a:t><![CDATA[Dashboard and Reporting Tool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F">
                    <a:alpha val="100000"/>
                  </a:srgbClr>
                </a:solidFill>
                <a:latin typeface="Calibri"/>
              </a:rPr>
              <a:t><![CDATA[•  Asana ships team, manager, and executive dashboards out of the box; Goals roll up quarterly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F">
                    <a:alpha val="100000"/>
                  </a:srgbClr>
                </a:solidFill>
                <a:latin typeface="Calibri"/>
              </a:rPr>
              <a:t><![CDATA[•  Vaiz ships project, team, and roadmap dashboards; workspace-level views cover the executive cas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F">
                    <a:alpha val="100000"/>
                  </a:srgbClr>
                </a:solidFill>
                <a:latin typeface="Calibri"/>
              </a:rPr>
              <a:t><![CDATA[•  Both let admins create custom dashboards from any saved view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F">
                    <a:alpha val="100000"/>
                  </a:srgbClr>
                </a:solidFill>
                <a:latin typeface="Calibri"/>
              </a:rPr>
              <a:t><![CDATA[•  On dashboards, Asana wins on polish; Vaiz wins on speed and on guest-share economics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F766E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F766E">
                    <a:alpha val="100000"/>
                  </a:srgbClr>
                </a:solidFill>
                <a:latin typeface="Calibri"/>
              </a:rPr>
              <a:t><![CDATA[Workflow Automation Featur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F">
                    <a:alpha val="100000"/>
                  </a:srgbClr>
                </a:solidFill>
                <a:latin typeface="Calibri"/>
              </a:rPr>
              <a:t><![CDATA[•  Asana Rules — visual builder, deep recipe library, AI-suggested rules on Advanced+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F">
                    <a:alpha val="100000"/>
                  </a:srgbClr>
                </a:solidFill>
                <a:latin typeface="Calibri"/>
              </a:rPr>
              <a:t><![CDATA[•  Vaiz When-then — visual builder, conditional branching, AI agent in comment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F">
                    <a:alpha val="100000"/>
                  </a:srgbClr>
                </a:solidFill>
                <a:latin typeface="Calibri"/>
              </a:rPr>
              <a:t><![CDATA[•  Run caps — Asana tier-capped; Vaiz unlimited from Pro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F">
                    <a:alpha val="100000"/>
                  </a:srgbClr>
                </a:solidFill>
                <a:latin typeface="Calibri"/>
              </a:rPr>
              <a:t><![CDATA[•  Automation parity is close; Vaiz removes the run cap earlier, Asana ships AI suggestions earlier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F766E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F766E">
                    <a:alpha val="100000"/>
                  </a:srgbClr>
                </a:solidFill>
                <a:latin typeface="Calibri"/>
              </a:rPr>
              <a:t><![CDATA[Team Collaboration System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F">
                    <a:alpha val="100000"/>
                  </a:srgbClr>
                </a:solidFill>
                <a:latin typeface="Calibri"/>
              </a:rPr>
              <a:t><![CDATA[•  Inline discussions vs threaded comments — Asana task comments support threads; Vaiz keeps both task threads and native chat in the same UI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F">
                    <a:alpha val="100000"/>
                  </a:srgbClr>
                </a:solidFill>
                <a:latin typeface="Calibri"/>
              </a:rPr>
              <a:t><![CDATA[•  File attachments, version history, and previews — both products preview common file types inline; Vaiz adds embedded doc editing for native block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F">
                    <a:alpha val="100000"/>
                  </a:srgbClr>
                </a:solidFill>
                <a:latin typeface="Calibri"/>
              </a:rPr>
              <a:t><![CDATA[•  Native chat and async updates inside tasks — Asana relies on Slack for chat; Vaiz includes chat channels in the workspac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F">
                    <a:alpha val="100000"/>
                  </a:srgbClr>
                </a:solidFill>
                <a:latin typeface="Calibri"/>
              </a:rPr>
              <a:t><![CDATA[•  Vaiz wins collaboration on bundle math; Asana wins when Slack and Notion are already entrenched and procurement won't move them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F766E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F766E">
                    <a:alpha val="100000"/>
                  </a:srgbClr>
                </a:solidFill>
                <a:latin typeface="Calibri"/>
              </a:rPr>
              <a:t><![CDATA[Productivity Analytics Comparis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F">
                    <a:alpha val="100000"/>
                  </a:srgbClr>
                </a:solidFill>
                <a:latin typeface="Calibri"/>
              </a:rPr>
              <a:t><![CDATA[•  Cycle time, lead time, and throughput chart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F">
                    <a:alpha val="100000"/>
                  </a:srgbClr>
                </a:solidFill>
                <a:latin typeface="Calibri"/>
              </a:rPr>
              <a:t><![CDATA[•  Workload heatmaps and capacity planning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F">
                    <a:alpha val="100000"/>
                  </a:srgbClr>
                </a:solidFill>
                <a:latin typeface="Calibri"/>
              </a:rPr>
              <a:t><![CDATA[•  Burndown, burnup, and cumulative flow diagram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F">
                    <a:alpha val="100000"/>
                  </a:srgbClr>
                </a:solidFill>
                <a:latin typeface="Calibri"/>
              </a:rPr>
              <a:t><![CDATA[•  On analytics, Asana wins on Workload depth; Vaiz wins on tier placement — the standard charts arrive earlier in the price ladder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F766E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4201F">
                    <a:alpha val="100000"/>
                  </a:srgbClr>
                </a:solidFill>
                <a:latin typeface="Calibri"/>
              </a:rPr>
              <a:t><![CDATA[Full article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0F766E">
                    <a:alpha val="100000"/>
                  </a:srgbClr>
                </a:solidFill>
                <a:latin typeface="Calibri"/>
              </a:rPr>
              <a:t><![CDATA[https://vaizvsasana.com/asana-vs-vaiz-feature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53625F">
                    <a:alpha val="100000"/>
                  </a:srgbClr>
                </a:solidFill>
                <a:latin typeface="Calibri"/>
              </a:rPr>
              <a:t><![CDATA[Asana vs Vaiz may earn referral fees when readers sign up for Vaiz. Editorial recommendations are based on public vendor information, pricing pages, and buyer-fit analysis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8">
  <a:themeElements>
    <a:clrScheme name="Theme4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Maren Holst, Senior Reviewer</dc:creator>
  <cp:lastModifiedBy>Unknown Creator</cp:lastModifiedBy>
  <dcterms:created xsi:type="dcterms:W3CDTF">2026-06-11T15:19:52Z</dcterms:created>
  <dcterms:modified xsi:type="dcterms:W3CDTF">2026-06-11T15:19:52Z</dcterms:modified>
  <dc:title>Asana vs Vaiz Features Comparison</dc:title>
  <dc:description>Compare task management, dashboards, automation, reporting, and productivity features in Asana vs Vaiz with pricing, automation, collaboration, reporting.</dc:description>
  <dc:subject>Asana vs Vaiz Features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