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Asana vs Vaiz for Enterpr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28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Enterprise Workflow Challen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Cross-Team Collab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Reporting and Analytics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orkflow Automation at Sca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Enterprise Productivity Benef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lear project ownership, mature permissions, and a familiar task model for many business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ortfolio, goal, and approval workflows that suit managers who already report through As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Large ecosystem coverage, including Slack, Google Workspace, Microsoft, and common CRM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docs and threaded collaboration reduce the number of context switches around each tas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DataGrid tables and independent subtasks make operational tracking less dependent on custom-field workaroun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Entry paid pricing is lower, with Vaiz Pro listed at $5 per user per month on annual billing as verified on May 14, 2026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asana-vs-vaiz-for-enterpr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2026-06-11T15:19:52Z</dcterms:created>
  <dcterms:modified xsi:type="dcterms:W3CDTF">2026-06-11T15:19:52Z</dcterms:modified>
  <dc:title>Asana vs Vaiz for Enterprise Workflow Management</dc:title>
  <dc:description>Compare enterprise productivity tools, workflow management, and reporting systems in Asana and Vaiz with pricing, automation, collaboration, reporting.</dc:description>
  <dc:subject>Asana vs Vaiz for Enterprises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