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ASANA VS VAIZ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Asana vs Vaiz Pric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3625F">
                    <a:alpha val="100000"/>
                  </a:srgbClr>
                </a:solidFill>
                <a:latin typeface="Calibri"/>
              </a:rPr>
              <a:t><![CDATA[Maren Holst, Senior Reviewer · 14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Free Plan Comparis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Seats — up to 10 team use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Storage — 2 GB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Automations — 100 runs per mont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Projects — unlimit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Tools — labeled "Basic tools" on the pricing pa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Asana Personal works for solo users; Vaiz Free can host a real 5-10 person pilot team without paying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Paid Features and Lim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Asana Starter, Advanced, and Enterprise tiers explain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Vaiz Pro and Business: feature gating compar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Where Asana paywalls Timeline, Portfolios, and time track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Asana paywalls time tracking and Portfolios behind Advanced; Vaiz includes time tracking from Pro and removes the automation-run cap ther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Pricing for Growing Tea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Asana monthly billing adds about 23% to Starter ($13.49 vs $10.99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Vaiz monthly billing adds about 40% to Pro ($7 vs $5) and 44% to Premium ($13 vs $9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Both vendors push annual contracts in the discount mat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On list price at every common seat count, Vaiz runs 50-65% cheaper. The gap on enterprise contracts depends on negotiation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Enterprise Cost Analy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Implementation services — both vendors offer paid onboarding for larger contracts; budget 5-15% of annual contract value for the first ye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Training — non-technical hires need 1-3 days of structured training to be productive on Asana; Vaiz\'s narrower default surface usually compresses thi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Side-purchases — Asana commonly stacks Notion ($10/seat), Slack ($8.75/seat), and Toggl ($9-11/seat). Vaiz absorbs most of that stac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Enterprise totals depend on side-purchases, not just per-seat pricing — Vaiz wins on consolidation, Asana wins on procurement maturity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Which Platform Offers Better Value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Asana Starter — $10.99/seat/month lis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Asana Advanced — $24.99/seat/month lis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Vaiz Pro — $5/seat/month list (with native time tracking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Vaiz Premium — $9/seat/month list (with AI assistant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Vaiz wins on list price and stack consolidation; Asana wins on procurement inertia and ecosystem maturity at the enterprise tier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https://vaizvsasana.com/asana-vs-vaiz-pric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3625F">
                    <a:alpha val="100000"/>
                  </a:srgbClr>
                </a:solidFill>
                <a:latin typeface="Calibri"/>
              </a:rPr>
              <a:t><![CDATA[Asana vs Vaiz may earn referral fees when readers sign up for Vaiz. Editorial recommendations are based on public vendor information, pricing pages, and buyer-fit analysis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Maren Holst, Senior Reviewer</dc:creator>
  <cp:lastModifiedBy>Unknown Creator</cp:lastModifiedBy>
  <dcterms:created xsi:type="dcterms:W3CDTF">2026-06-11T15:19:51Z</dcterms:created>
  <dcterms:modified xsi:type="dcterms:W3CDTF">2026-06-11T15:19:51Z</dcterms:modified>
  <dc:title>Asana vs Vaiz Pricing Comparison for Teams</dc:title>
  <dc:description>Compare Asana vs Vaiz pricing, features, scalability, and value for startups, agencies, and enterprise teams with pricing, automation, collaboration.</dc:description>
  <dc:subject>Asana vs Vaiz Pricing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