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presProps" Target="presProps.xml"/>
  <Relationship Id="rId12" Type="http://schemas.openxmlformats.org/officeDocument/2006/relationships/viewProps" Target="viewProps.xml"/>
  <Relationship Id="rId13"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20746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F766E">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1428750"/>
            <a:ext cx="8001000" cy="2095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300" spc="0" u="none" cap="none">
                <a:solidFill>
                  <a:srgbClr val="0F766E">
                    <a:alpha val="100000"/>
                  </a:srgbClr>
                </a:solidFill>
                <a:latin typeface="Calibri"/>
              </a:rPr>
              <a:t><![CDATA[ASANA VS VAIZ]]></a:t>
            </a:r>
          </a:p>
          <a:p>
            <a:pPr algn="l" rtl="0" fontAlgn="base" marL="0" marR="0" indent="0" lvl="0">
              <a:lnSpc>
                <a:spcPct val="100000"/>
              </a:lnSpc>
              <a:spcBef>
                <a:spcPts val="0"/>
              </a:spcBef>
              <a:spcAft>
                <a:spcPts val="0"/>
              </a:spcAft>
            </a:pPr>
            <a:r>
              <a:rPr lang="en-US" b="1" strike="noStrike" sz="3400" spc="0" u="none" cap="none">
                <a:solidFill>
                  <a:srgbClr val="14201F">
                    <a:alpha val="100000"/>
                  </a:srgbClr>
                </a:solidFill>
                <a:latin typeface="Calibri"/>
              </a:rPr>
              <a:t><![CDATA[Asana vs Vaiz Review]]></a:t>
            </a:r>
          </a:p>
          <a:p>
            <a:pPr algn="l" rtl="0" fontAlgn="base" marL="0" marR="0" indent="0" lvl="0">
              <a:lnSpc>
                <a:spcPct val="100000"/>
              </a:lnSpc>
              <a:spcBef>
                <a:spcPts val="0"/>
              </a:spcBef>
              <a:spcAft>
                <a:spcPts val="0"/>
              </a:spcAft>
            </a:pPr>
            <a:r>
              <a:rPr lang="en-US" strike="noStrike" sz="1200" spc="0" u="none" cap="none">
                <a:solidFill>
                  <a:srgbClr val="53625F">
                    <a:alpha val="100000"/>
                  </a:srgbClr>
                </a:solidFill>
                <a:latin typeface="Calibri"/>
              </a:rPr>
              <a:t><![CDATA[Maren Holst, Senior Reviewer · 13.03.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F766E">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F766E">
                    <a:alpha val="100000"/>
                  </a:srgbClr>
                </a:solidFill>
                <a:latin typeface="Calibri"/>
              </a:rPr>
              <a:t><![CDATA[Overview and Key Differences]]></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Free tier reach — Asana Personal currently caps new free workspaces at 2 users; Vaiz Free admits up to 10 users with 100 automations per month and 2 GB of storage.]]></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Paid entry price — Asana Starter starts at $10.99/user/month on annual billing; Vaiz Pro starts at $5/user/month on annual billing.]]></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Where Asana is still ahead — Portfolios, Goals, brand recognition with procurement, Salesforce and HubSpot maturity, the public-company assurance line.]]></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Where Vaiz is ahead — bundled chat and docs, independent subtasks, DataGrid tables, the @vaiz AI agent inside comments, lower seat price.]]></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Asana sells safety and ecosystem; Vaiz sells consolidation and seat-price savings. The right answer depends on which of those problems is louder for the buy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F766E">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F766E">
                    <a:alpha val="100000"/>
                  </a:srgbClr>
                </a:solidFill>
                <a:latin typeface="Calibri"/>
              </a:rPr>
              <a:t><![CDATA[Feature Comparison Breakdown]]></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Task management and views]]></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Automation, AI, and integrations]]></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Reporting, dashboards, and goals]]></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On the feature breakdown, Asana leads at the enterprise reporting end and Vaiz leads at the bundle-replacement end — both ship enough core PM to be the only tool a team us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F766E">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F766E">
                    <a:alpha val="100000"/>
                  </a:srgbClr>
                </a:solidFill>
                <a:latin typeface="Calibri"/>
              </a:rPr>
              <a:t><![CDATA[Productivity and Workflow Tools]]></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In Asana: open My Tasks, triage by section, jump to Slack for the design review thread, open Notion for the spec, return to the task to log progress, switch to Toggl for time trac…]]></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In Vaiz: open the inbox, triage by status, click a task to read the doc that lives inside it, reply to the thread in the same panel, start the built-in timer.]]></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Vaiz removes context switches; Asana provides more configurable rollups at the cost of more tools to coordina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F766E">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F766E">
                    <a:alpha val="100000"/>
                  </a:srgbClr>
                </a:solidFill>
                <a:latin typeface="Calibri"/>
              </a:rPr>
              <a:t><![CDATA[Pricing and Scalability]]></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Asana Advanced unlocks the native time tracker; staying on Starter usually means paying for Toggl or Harvest in parallel.]]></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Vaiz includes time tracking on Pro, removing the side-purchase but raising the bar on the bundled feature quality.]]></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Migration from Asana to Vaiz tends to absorb one full-time engineering or ops week per 1,000 active tasks, not counting Rule rebuilds.]]></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Vaiz wins on sticker price and bundle savings; Asana wins on the friction of explaining "what is this" to internal procurem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F766E">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F766E">
                    <a:alpha val="100000"/>
                  </a:srgbClr>
                </a:solidFill>
                <a:latin typeface="Calibri"/>
              </a:rPr>
              <a:t><![CDATA[Final Verdict and Recommendations]]></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Pure engineering teams that need GitHub-native issue tracking — Linear remains the better fit.]]></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Roadmap-and-discovery product teams — Productboard or Aha! still beat both on prioritization frameworks.]]></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Heavy PPM with Gantt and resource leveling — Smartsheet or MS Project remain dominant.]]></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Asana: mature portfolios, goals, approvals, and enterprise familiarity.]]></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Vaiz: lower public entry price, native docs, DataGrid tables, chat, and time tracking in one workspace.]]></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Asana: higher cost once teams need Advanced features or adjacent tool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F766E">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F766E">
                    <a:alpha val="100000"/>
                  </a:srgbClr>
                </a:solidFill>
                <a:latin typeface="Calibri"/>
              </a:rPr>
              <a:t><![CDATA[Buy, Trial, or Stay Put: The Checklist]]></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Asana: teams with mature portfolio reporting, goal tracking, and existing enterprise governance.]]></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Vaiz: teams consolidating tasks, docs, chat, DataGrid tables, automation, and time tracking.]]></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Asana: teams mainly trying to lower seat cost and retire adjacent tools.]]></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Vaiz: teams that cannot absorb migration, retraining, and security-review work this quarter.]]></a:t>
            </a:r>
          </a:p>
          <a:p>
            <a:pPr algn="l" rtl="0" fontAlgn="base" marL="190500" marR="0" indent="-142875" lvl="0">
              <a:lnSpc>
                <a:spcPct val="100000"/>
              </a:lnSpc>
              <a:spcBef>
                <a:spcPts val="0"/>
              </a:spcBef>
              <a:spcAft>
                <a:spcPts val="800"/>
              </a:spcAft>
            </a:pPr>
            <a:r>
              <a:rPr lang="en-US" strike="noStrike" sz="1500" spc="0" u="none" cap="none">
                <a:solidFill>
                  <a:srgbClr val="14201F">
                    <a:alpha val="100000"/>
                  </a:srgbClr>
                </a:solidFill>
                <a:latin typeface="Calibri"/>
              </a:rPr>
              <a:t><![CDATA[•  The right verdict depends on governance depth versus consolidation value, not on a generic feature checkli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F766E">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1524000"/>
            <a:ext cx="8001000" cy="2857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000" spc="0" u="none" cap="none">
                <a:solidFill>
                  <a:srgbClr val="14201F">
                    <a:alpha val="100000"/>
                  </a:srgbClr>
                </a:solidFill>
                <a:latin typeface="Calibri"/>
              </a:rPr>
              <a:t><![CDATA[Full article:]]></a:t>
            </a:r>
          </a:p>
          <a:p>
            <a:pPr algn="l" rtl="0" fontAlgn="base" marL="0" marR="0" indent="0" lvl="0">
              <a:lnSpc>
                <a:spcPct val="100000"/>
              </a:lnSpc>
              <a:spcBef>
                <a:spcPts val="0"/>
              </a:spcBef>
              <a:spcAft>
                <a:spcPts val="0"/>
              </a:spcAft>
            </a:pPr>
            <a:r>
              <a:rPr lang="en-US" strike="noStrike" sz="1500" spc="0" u="none" cap="none">
                <a:solidFill>
                  <a:srgbClr val="0F766E">
                    <a:alpha val="100000"/>
                  </a:srgbClr>
                </a:solidFill>
                <a:latin typeface="Calibri"/>
              </a:rPr>
              <a:t><![CDATA[https://vaizvsasana.com/]]></a:t>
            </a:r>
          </a:p>
          <a:p>
            <a:pPr algn="l" rtl="0" fontAlgn="base" marL="0" marR="0" indent="0" lvl="0">
              <a:lnSpc>
                <a:spcPct val="100000"/>
              </a:lnSpc>
              <a:spcBef>
                <a:spcPts val="0"/>
              </a:spcBef>
              <a:spcAft>
                <a:spcPts val="0"/>
              </a:spcAft>
            </a:pPr>
            <a:r>
              <a:rPr lang="en-US" strike="noStrike" sz="900" spc="0" u="none" cap="none">
                <a:solidFill>
                  <a:srgbClr val="53625F">
                    <a:alpha val="100000"/>
                  </a:srgbClr>
                </a:solidFill>
                <a:latin typeface="Calibri"/>
              </a:rPr>
              <a:t><![CDATA[Asana vs Vaiz may earn referral fees when readers sign up for Vaiz. Editorial recommendations are based on public vendor information, pricing pages, and buyer-fit analysis.]]></a:t>
            </a:r>
          </a:p>
        </p:txBody>
      </p:sp>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Maren Holst, Senior Reviewer</dc:creator>
  <cp:lastModifiedBy>Unknown Creator</cp:lastModifiedBy>
  <dcterms:created xsi:type="dcterms:W3CDTF">2026-06-11T15:19:51Z</dcterms:created>
  <dcterms:modified xsi:type="dcterms:W3CDTF">2026-06-11T15:19:51Z</dcterms:modified>
  <dc:title>Asana vs Vaiz Review: Which Platform Should You Choose?</dc:title>
  <dc:description>Read a full comparison review of Asana vs Vaiz covering workflows, pricing, automation, collaboration, and productivity tools with pricing, automation.</dc:description>
  <dc:subject>Asana vs Vaiz Review</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