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ASANA VS 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Asana vs Vaiz Sec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3625F">
                    <a:alpha val="100000"/>
                  </a:srgbClr>
                </a:solidFill>
                <a:latin typeface="Calibri"/>
              </a:rPr>
              <a:t><![CDATA[Maren Holst, Senior Reviewer · 09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Security Features Over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lear project ownership, mature permissions, and a familiar task model for many business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ortfolio, goal, and approval workflows that suit managers who already report through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arge ecosystem coverage, including Slack, Google Workspace, Microsoft, and common CRM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docs and threaded collaboration reduce the number of context switches around each tas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DataGrid tables and independent subtasks make operational tracking less dependent on custom-field workarou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Entry paid pricing is lower, with Vaiz Pro listed at $5 per user per month on annual billing as verified on May 14, 2026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User Permissions and Acc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lear project ownership, mature permissions, and a familiar task model for many business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ortfolio, goal, and approval workflows that suit managers who already report through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arge ecosystem coverage, including Slack, Google Workspace, Microsoft, and common CRM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docs and threaded collaboration reduce the number of context switches around each tas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DataGrid tables and independent subtasks make operational tracking less dependent on custom-field workarou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Entry paid pricing is lower, with Vaiz Pro listed at $5 per user per month on annual billing as verified on May 14, 2026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Data Privacy Polic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lear project ownership, mature permissions, and a familiar task model for many business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ortfolio, goal, and approval workflows that suit managers who already report through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arge ecosystem coverage, including Slack, Google Workspace, Microsoft, and common CRM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docs and threaded collaboration reduce the number of context switches around each tas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DataGrid tables and independent subtasks make operational tracking less dependent on custom-field workarou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Entry paid pricing is lower, with Vaiz Pro listed at $5 per user per month on annual billing as verified on May 14, 2026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Enterprise Security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lear project ownership, mature permissions, and a familiar task model for many business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ortfolio, goal, and approval workflows that suit managers who already report through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arge ecosystem coverage, including Slack, Google Workspace, Microsoft, and common CRM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docs and threaded collaboration reduce the number of context switches around each tas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DataGrid tables and independent subtasks make operational tracking less dependent on custom-field workarou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Entry paid pricing is lower, with Vaiz Pro listed at $5 per user per month on annual billing as verified on May 14, 2026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Which Platform Is More Secure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lear project ownership, mature permissions, and a familiar task model for many business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ortfolio, goal, and approval workflows that suit managers who already report through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arge ecosystem coverage, including Slack, Google Workspace, Microsoft, and common CRM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docs and threaded collaboration reduce the number of context switches around each tas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DataGrid tables and independent subtasks make operational tracking less dependent on custom-field workarou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Entry paid pricing is lower, with Vaiz Pro listed at $5 per user per month on annual billing as verified on May 14, 2026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https://vaizvsasana.com/asana-vs-vaiz-sec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3625F">
                    <a:alpha val="100000"/>
                  </a:srgbClr>
                </a:solidFill>
                <a:latin typeface="Calibri"/>
              </a:rPr>
              <a:t><![CDATA[Asana vs Vaiz may earn referral fees when readers sign up for Vaiz. Editorial recommendations are based on public vendor information, pricing pages, and buyer-fit analysi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Maren Holst, Senior Reviewer</dc:creator>
  <cp:lastModifiedBy>Unknown Creator</cp:lastModifiedBy>
  <dcterms:created xsi:type="dcterms:W3CDTF">2026-06-11T15:19:53Z</dcterms:created>
  <dcterms:modified xsi:type="dcterms:W3CDTF">2026-06-11T15:19:53Z</dcterms:modified>
  <dc:title>Asana vs Vaiz Security and Data Protection</dc:title>
  <dc:description>Compare security features, permissions, data privacy, and enterprise protection tools in Asana and Vaiz with pricing, automation, collaboration, reporting.</dc:description>
  <dc:subject>Asana vs Vaiz Security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