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ASANA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Asana vs Vaiz Workflow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Maren Holst, Senior Reviewer · 03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Workflow Organization at Sca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Task Dependencies and Critical Pa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Portfolio and Multi-Project Vi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Workflow Governance and Templa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Verdict by Process Complex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https://vaizvsasana.com/asana-vs-vaiz-workflow-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Asana vs Vaiz may earn referral fees when readers sign up for Vaiz. Editorial recommendations are based on public vendor information, pricing pages, and buyer-fit analysi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Maren Holst, Senior Reviewer</dc:creator>
  <cp:lastModifiedBy>Unknown Creator</cp:lastModifiedBy>
  <dcterms:created xsi:type="dcterms:W3CDTF">2026-06-11T15:19:53Z</dcterms:created>
  <dcterms:modified xsi:type="dcterms:W3CDTF">2026-06-11T15:19:53Z</dcterms:modified>
  <dc:title>Asana vs Vaiz: Dependencies, Critical Path &amp; PPM</dc:title>
  <dc:description>Compare task hierarchies, dependencies, critical-path tracking, and portfolio management in Asana and Vaiz with pricing, automation, collaboration.</dc:description>
  <dc:subject>Asana vs Vaiz Workflow Management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