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ASANA VS VAIZ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Asana vs Vaiz: The 2026 Hands-On Comparis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3625F">
                    <a:alpha val="100000"/>
                  </a:srgbClr>
                </a:solidFill>
                <a:latin typeface="Calibri"/>
              </a:rPr>
              <a:t><![CDATA[Maren Holst, Senior Reviewer · 19.02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Overview of Asana and Vai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Asana Personal — free, 2 seats. Asana Starter at $10.99/user/month annu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Vaiz Free — 10 seats, 100 automations a month. Vaiz Pro at $5/user/month annu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Native docs — Asana relies on Notion or Google Docs; Vaiz ships docs inside task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AI — Asana Smart Workflows suggests rules; Vaiz @vaiz agent responds inside commen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Asana is the safer procurement choice; Vaiz is the bundle choice. Both can run a 30-person team end to end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Key Differences Between Platfor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Task-centric Asana vs context-centric Vaiz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Where Asana needs Notion and Slack — and Vaiz doesn\'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Independent subtasks and DataGrid: how Vaiz extends the mode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How each platform handles cross-project contex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Asana excels at coordinating discrete tasks; Vaiz excels at keeping work, context, and conversation in one plac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Workflow Automation Comparis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Asana Rules — visual builder, large pre-built recipe library, AI rule suggestions on the Advanced tier and abo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Vaiz When-then — visual builder with conditional branching, available from the Free tier (capped at 100 runs/month) and unlimited on Pro and Premiu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Run limits — Asana Starter limits rule executions; Vaiz Pro removes the cap entire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On automation, Asana sells suggestion-based AI and a mature recipe library; Vaiz sells unlimited rule runs from a lower tier plus an in-thread agen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Team Collaboration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@mentions — both products route mentions to email and in-app notifications with per-user control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Presence indicators — Vaiz shows who is currently viewing a task or doc; Asana shows who is online via avata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Live cursors — Vaiz supports live cursors inside docs; Asana does not because docs live outside the produc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Collaboration is where the bundle math swings hardest: Vaiz absorbs Slack-style chat and guest access; Asana keeps both as external dependencie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Which Tool Is Better for Your Business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How many tools does this team currently pay for that Vaiz would absorb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Is procurement faster or slower for a known vendor (Asana) versus a newer one (Vaiz)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Are Goals or Portfolios actively used today, or are they on the "we should" list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How important is a single integration on the existing stack (Salesforce, HubSpot)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Will external guests need to participate, and how often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Is the IT and security team willing to do a fresh review for a newer vendor?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Which Tool Is Better for Your Business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Asana: teams with mature portfolio reporting, goal tracking, and existing enterprise governa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Vaiz: teams consolidating tasks, docs, chat, DataGrid tables, automation, and time track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Asana: teams mainly trying to lower seat cost and retire adjacent tool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Vaiz: teams that cannot absorb migration, retraining, and security-review work this quart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The right verdict depends on governance depth versus consolidation value, not on a generic feature checklist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https://vaizvsasana.com/asana-vs-vaiz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3625F">
                    <a:alpha val="100000"/>
                  </a:srgbClr>
                </a:solidFill>
                <a:latin typeface="Calibri"/>
              </a:rPr>
              <a:t><![CDATA[Asana vs Vaiz may earn referral fees when readers sign up for Vaiz. Editorial recommendations are based on public vendor information, pricing pages, and buyer-fit analysi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Maren Holst, Senior Reviewer</dc:creator>
  <cp:lastModifiedBy>Unknown Creator</cp:lastModifiedBy>
  <dcterms:created xsi:type="dcterms:W3CDTF">2026-06-11T15:19:50Z</dcterms:created>
  <dcterms:modified xsi:type="dcterms:W3CDTF">2026-06-11T15:19:50Z</dcterms:modified>
  <dc:title>Asana vs Vaiz: Better Project Management Tool in 2026?</dc:title>
  <dc:description>Compare Asana vs Vaiz for task management, workflow automation, collaboration, dashboards, and team productivity features with pricing, automation.</dc:description>
  <dc:subject>Asana vs Vaiz: The 2026 Hands-On Comparison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