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ASANA VS VAIZ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Best Asana Alternative: Vaiz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3625F">
                    <a:alpha val="100000"/>
                  </a:srgbClr>
                </a:solidFill>
                <a:latin typeface="Calibri"/>
              </a:rPr>
              <a:t><![CDATA[Maren Holst, Senior Reviewer · 05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Why Users Leave As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Notion or Confluence for documentation that lives near the task — $10/seat/month on Notion Plu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Slack for chat that the team actually uses — $8.75/seat/month on the Business+ pla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Toggl or Harvest for time tracking unless on Asana Advanced — $9-11/seat/mon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hurn is driven by cost stacking and inflexibility, not by Asana being a bad product. Teams leave for consolidation, not for feature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Vaiz Workflow Advan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olumns are typed (date, number, person, status, formula) at the project level, not field by fiel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Bulk editing works the way ops teams expect from spreadsheets — multi-cell paste, fill down, formul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Formulas can reference other rows for rollups and conditional valu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The Vaiz workflow advantage rests on data model decisions, not on feature counts — independent subtasks and DataGrid change how the work gets organized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Collaboration and Productivity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sana paid plans count external collaborators against seat counts past a threshol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Vaiz allows guest access to shared projects without consuming a paid seat licen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For agencies and consultancies, this single difference moves the per-client cost curve dramatical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Productivity gains come from the consolidation, not from any one feature outperforming a specialist tool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Automation and Integ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Slack — bidirectional sync for task creation, status updates, and threaded convers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Zapier — hundreds of trigger-action pairs covering CRM, calendar, email, and stora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Webhooks and APIs — REST endpoints with documented rate limits and retry behavio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utomation parity is roughly even; integration depth still favors Asana on Salesforce and Microsoft Team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Which Teams Benefit Most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Tool consolidation initiative is on the FY26 roadma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nnual procurement review is approaching and the IT team is looking for line items to cu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Seat licenses across PM, docs, chat, and time tracking exceed $30/user/month combin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Vaiz fits stack-collapsers and sprawl-cutters; it does not fit teams already deep in Asana's enterprise feature set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https://vaizvsasana.com/best-asana-alternative-vaiz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3625F">
                    <a:alpha val="100000"/>
                  </a:srgbClr>
                </a:solidFill>
                <a:latin typeface="Calibri"/>
              </a:rPr>
              <a:t><![CDATA[Asana vs Vaiz may earn referral fees when readers sign up for Vaiz. Editorial recommendations are based on public vendor information, pricing pages, and buyer-fit analysi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Maren Holst, Senior Reviewer</dc:creator>
  <cp:lastModifiedBy>Unknown Creator</cp:lastModifiedBy>
  <dcterms:created xsi:type="dcterms:W3CDTF">2026-06-11T15:19:53Z</dcterms:created>
  <dcterms:modified xsi:type="dcterms:W3CDTF">2026-06-11T15:19:53Z</dcterms:modified>
  <dc:title>Best Asana Alternative: Why Teams Choose Vaiz</dc:title>
  <dc:description>Discover why businesses switch from Asana to Vaiz for better workflow flexibility, productivity, and team collaboration with pricing, automation.</dc:description>
  <dc:subject>Best Asana Alternative: Vaiz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