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ASANA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Migrating from Asana to Vaiz: Step-by-Step Gu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Maren Holst, Senior Reviewer · 13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Pre-Migration Audi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ctive projects with tasks updated in the last 60 days — primary migration targ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ctive automation Rules with execution in the last 30 days — rebuild li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onnected integrations (Slack, Salesforce, GitHub, Zapier) — reconnection li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udit first, switch second. A complete audit list reduces mid-migration surprises by an order of magnitud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Exporting Data from As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SV export — per-project, includes tasks, custom fields, assignees, due dates, stat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JSON export — through the Asana API, supports attachments and richer field typ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Bulk export — through the Asana data export tool on Enterprise ti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SV is the right export path for most teams. JSON matters only when attachments and formulas need to round-trip cleanly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Rebuilding Workflows in Vai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ist every active Asana Rule with its trigger, conditions, and ac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For each Rule, build the equivalent Vaiz When-then chain with conditional branch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Test in a staging project before applying workspace-w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Run both products\' rules in parallel for one week to catch diverg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 moves in a day. Workflows take a week. Plan budget accordingly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Team Rollout and Chang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publishes a structured onboarding flow with role-based starter path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Most non-technical hires reach productive use within 2-4 hours of focused train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wer users transitioning from Asana need 1-2 days to find the equivalent shortcu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ilot team plus parallel run plus 30-day zero-use confirmation. Skip any of those and the migration stretch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Migration Timeline and Co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Roughly 5-10% of a migration\'s value gets spent on consultant or internal-engineering hours that the original plan didn\'t account f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roductivity drops 10-20% during the parallel-run period as users learn the new to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Both costs are recoverable within one quarter of the sunset d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 90-day migration costs roughly \$5-10K in labor and pays back in 8-16 months on consolidation saving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https://vaizvsasana.com/migrating-from-asana-to-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Asana vs Vaiz may earn referral fees when readers sign up for Vaiz. Editorial recommendations are based on public vendor information, pricing pages, and buyer-fit analysi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Maren Holst, Senior Reviewer</dc:creator>
  <cp:lastModifiedBy>Unknown Creator</cp:lastModifiedBy>
  <dcterms:created xsi:type="dcterms:W3CDTF">2026-06-11T15:19:52Z</dcterms:created>
  <dcterms:modified xsi:type="dcterms:W3CDTF">2026-06-11T15:19:52Z</dcterms:modified>
  <dc:title>How to Migrate from Asana to Vaiz: 2026 Step-by-Step Guide</dc:title>
  <dc:description>Step-by-step guide to migrating from Asana to Vaiz: data export, workflow rebuild, team rollout, and a realistic 90-day timeline with pricing, automation.</dc:description>
  <dc:subject>Migrating from Asana to Vaiz: Step-by-Step Guide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